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1DA1B4-23C3-435E-997C-5FAEB8270A7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382800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DA1B4-23C3-435E-997C-5FAEB8270A7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413038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DA1B4-23C3-435E-997C-5FAEB8270A7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185374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1DA1B4-23C3-435E-997C-5FAEB8270A7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187010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1DA1B4-23C3-435E-997C-5FAEB8270A74}"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29190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1DA1B4-23C3-435E-997C-5FAEB8270A7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152700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1DA1B4-23C3-435E-997C-5FAEB8270A74}" type="datetimeFigureOut">
              <a:rPr lang="en-US" smtClean="0"/>
              <a:t>7/1/2014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86870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1DA1B4-23C3-435E-997C-5FAEB8270A74}" type="datetimeFigureOut">
              <a:rPr lang="en-US" smtClean="0"/>
              <a:t>7/1/2014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520752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DA1B4-23C3-435E-997C-5FAEB8270A74}" type="datetimeFigureOut">
              <a:rPr lang="en-US" smtClean="0"/>
              <a:t>7/1/2014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255726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DA1B4-23C3-435E-997C-5FAEB8270A7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231482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1DA1B4-23C3-435E-997C-5FAEB8270A74}"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372B0-BDE6-4B92-B407-5A4D1E9CA10E}" type="slidenum">
              <a:rPr lang="en-US" smtClean="0"/>
              <a:t>‹#›</a:t>
            </a:fld>
            <a:endParaRPr lang="en-US"/>
          </a:p>
        </p:txBody>
      </p:sp>
    </p:spTree>
    <p:extLst>
      <p:ext uri="{BB962C8B-B14F-4D97-AF65-F5344CB8AC3E}">
        <p14:creationId xmlns:p14="http://schemas.microsoft.com/office/powerpoint/2010/main" val="2434114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DA1B4-23C3-435E-997C-5FAEB8270A74}" type="datetimeFigureOut">
              <a:rPr lang="en-US" smtClean="0"/>
              <a:t>7/1/2014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372B0-BDE6-4B92-B407-5A4D1E9CA10E}" type="slidenum">
              <a:rPr lang="en-US" smtClean="0"/>
              <a:t>‹#›</a:t>
            </a:fld>
            <a:endParaRPr lang="en-US"/>
          </a:p>
        </p:txBody>
      </p:sp>
    </p:spTree>
    <p:extLst>
      <p:ext uri="{BB962C8B-B14F-4D97-AF65-F5344CB8AC3E}">
        <p14:creationId xmlns:p14="http://schemas.microsoft.com/office/powerpoint/2010/main" val="3283131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Decisions in Python</a:t>
            </a:r>
            <a:endParaRPr lang="en-US" dirty="0"/>
          </a:p>
        </p:txBody>
      </p:sp>
      <p:sp>
        <p:nvSpPr>
          <p:cNvPr id="3" name="Subtitle 2"/>
          <p:cNvSpPr>
            <a:spLocks noGrp="1"/>
          </p:cNvSpPr>
          <p:nvPr>
            <p:ph type="subTitle" idx="1"/>
          </p:nvPr>
        </p:nvSpPr>
        <p:spPr/>
        <p:txBody>
          <a:bodyPr/>
          <a:lstStyle/>
          <a:p>
            <a:r>
              <a:rPr lang="en-US" dirty="0" smtClean="0"/>
              <a:t>Boolean functions</a:t>
            </a:r>
            <a:endParaRPr lang="en-US" dirty="0"/>
          </a:p>
        </p:txBody>
      </p:sp>
    </p:spTree>
    <p:extLst>
      <p:ext uri="{BB962C8B-B14F-4D97-AF65-F5344CB8AC3E}">
        <p14:creationId xmlns:p14="http://schemas.microsoft.com/office/powerpoint/2010/main" val="121569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Boolean function</a:t>
            </a:r>
            <a:endParaRPr lang="en-US" dirty="0"/>
          </a:p>
        </p:txBody>
      </p:sp>
      <p:sp>
        <p:nvSpPr>
          <p:cNvPr id="3" name="Content Placeholder 2"/>
          <p:cNvSpPr>
            <a:spLocks noGrp="1"/>
          </p:cNvSpPr>
          <p:nvPr>
            <p:ph idx="1"/>
          </p:nvPr>
        </p:nvSpPr>
        <p:spPr/>
        <p:txBody>
          <a:bodyPr/>
          <a:lstStyle/>
          <a:p>
            <a:r>
              <a:rPr lang="en-US" dirty="0" smtClean="0"/>
              <a:t>This is  a function which returns a </a:t>
            </a:r>
            <a:r>
              <a:rPr lang="en-US" dirty="0" err="1" smtClean="0"/>
              <a:t>bool</a:t>
            </a:r>
            <a:r>
              <a:rPr lang="en-US" dirty="0" smtClean="0"/>
              <a:t> result (True or False).  The function can certainly work with any type of data as parameter or local variable, but the result is </a:t>
            </a:r>
            <a:r>
              <a:rPr lang="en-US" dirty="0" err="1" smtClean="0"/>
              <a:t>bool</a:t>
            </a:r>
            <a:r>
              <a:rPr lang="en-US" dirty="0" smtClean="0"/>
              <a:t>.</a:t>
            </a:r>
          </a:p>
          <a:p>
            <a:r>
              <a:rPr lang="en-US" dirty="0" smtClean="0"/>
              <a:t>It’s a good idea to name a </a:t>
            </a:r>
            <a:r>
              <a:rPr lang="en-US" dirty="0" err="1" smtClean="0"/>
              <a:t>bool</a:t>
            </a:r>
            <a:r>
              <a:rPr lang="en-US" dirty="0" smtClean="0"/>
              <a:t> function with a name that asks a question “</a:t>
            </a:r>
            <a:r>
              <a:rPr lang="en-US" dirty="0" err="1" smtClean="0"/>
              <a:t>is_Error</a:t>
            </a:r>
            <a:r>
              <a:rPr lang="en-US" dirty="0" smtClean="0"/>
              <a:t>” or “</a:t>
            </a:r>
            <a:r>
              <a:rPr lang="en-US" dirty="0" err="1" smtClean="0"/>
              <a:t>within_range</a:t>
            </a:r>
            <a:r>
              <a:rPr lang="en-US" dirty="0" smtClean="0"/>
              <a:t>”.  Then the return value makes “sense” – if </a:t>
            </a:r>
            <a:r>
              <a:rPr lang="en-US" dirty="0" err="1" smtClean="0"/>
              <a:t>is_Error</a:t>
            </a:r>
            <a:r>
              <a:rPr lang="en-US" dirty="0" smtClean="0"/>
              <a:t> returns True, you would think there WAS an error.</a:t>
            </a:r>
          </a:p>
          <a:p>
            <a:r>
              <a:rPr lang="en-US" dirty="0" smtClean="0"/>
              <a:t>There is almost always an if statement in a Boolean function because the function </a:t>
            </a:r>
            <a:r>
              <a:rPr lang="en-US" dirty="0" smtClean="0"/>
              <a:t>can have </a:t>
            </a:r>
            <a:r>
              <a:rPr lang="en-US" dirty="0" smtClean="0"/>
              <a:t>two different results, True or False.</a:t>
            </a:r>
          </a:p>
          <a:p>
            <a:endParaRPr lang="en-US" dirty="0"/>
          </a:p>
        </p:txBody>
      </p:sp>
    </p:spTree>
    <p:extLst>
      <p:ext uri="{BB962C8B-B14F-4D97-AF65-F5344CB8AC3E}">
        <p14:creationId xmlns:p14="http://schemas.microsoft.com/office/powerpoint/2010/main" val="1891455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ONE Return statement</a:t>
            </a:r>
            <a:endParaRPr lang="en-US" dirty="0"/>
          </a:p>
        </p:txBody>
      </p:sp>
      <p:sp>
        <p:nvSpPr>
          <p:cNvPr id="3" name="Content Placeholder 2"/>
          <p:cNvSpPr>
            <a:spLocks noGrp="1"/>
          </p:cNvSpPr>
          <p:nvPr>
            <p:ph idx="1"/>
          </p:nvPr>
        </p:nvSpPr>
        <p:spPr/>
        <p:txBody>
          <a:bodyPr>
            <a:normAutofit fontScale="92500"/>
          </a:bodyPr>
          <a:lstStyle/>
          <a:p>
            <a:r>
              <a:rPr lang="en-US" dirty="0" smtClean="0"/>
              <a:t>Remember the rule of structured programming which says every control structure has one entrance and one exit.  A function is a control structure.  </a:t>
            </a:r>
          </a:p>
          <a:p>
            <a:r>
              <a:rPr lang="en-US" dirty="0" smtClean="0"/>
              <a:t>It is tempting to write a </a:t>
            </a:r>
            <a:r>
              <a:rPr lang="en-US" dirty="0" err="1" smtClean="0"/>
              <a:t>Bool</a:t>
            </a:r>
            <a:r>
              <a:rPr lang="en-US" dirty="0" smtClean="0"/>
              <a:t> function in a form like</a:t>
            </a:r>
            <a:r>
              <a:rPr lang="en-US" dirty="0" smtClean="0"/>
              <a:t>:</a:t>
            </a:r>
          </a:p>
          <a:p>
            <a:pPr marL="0" indent="0">
              <a:buNone/>
            </a:pPr>
            <a:r>
              <a:rPr lang="en-US" dirty="0" smtClean="0"/>
              <a:t>     def fun1 (x):</a:t>
            </a:r>
            <a:endParaRPr lang="en-US" dirty="0" smtClean="0"/>
          </a:p>
          <a:p>
            <a:pPr marL="0" indent="0">
              <a:buNone/>
            </a:pPr>
            <a:r>
              <a:rPr lang="en-US" dirty="0"/>
              <a:t>	</a:t>
            </a:r>
            <a:r>
              <a:rPr lang="en-US" dirty="0" smtClean="0"/>
              <a:t>if x &gt; 0:</a:t>
            </a:r>
          </a:p>
          <a:p>
            <a:pPr marL="0" indent="0">
              <a:buNone/>
            </a:pPr>
            <a:r>
              <a:rPr lang="en-US" dirty="0"/>
              <a:t>	</a:t>
            </a:r>
            <a:r>
              <a:rPr lang="en-US" dirty="0" smtClean="0"/>
              <a:t>	return True</a:t>
            </a:r>
          </a:p>
          <a:p>
            <a:pPr marL="0" indent="0">
              <a:buNone/>
            </a:pPr>
            <a:r>
              <a:rPr lang="en-US" dirty="0"/>
              <a:t>	</a:t>
            </a:r>
            <a:r>
              <a:rPr lang="en-US" dirty="0" smtClean="0"/>
              <a:t>else:</a:t>
            </a:r>
          </a:p>
          <a:p>
            <a:pPr marL="0" indent="0">
              <a:buNone/>
            </a:pPr>
            <a:r>
              <a:rPr lang="en-US" dirty="0"/>
              <a:t>	</a:t>
            </a:r>
            <a:r>
              <a:rPr lang="en-US" dirty="0" smtClean="0"/>
              <a:t>	return False</a:t>
            </a:r>
          </a:p>
          <a:p>
            <a:pPr marL="0" indent="0">
              <a:buNone/>
            </a:pPr>
            <a:r>
              <a:rPr lang="en-US" dirty="0" smtClean="0"/>
              <a:t>Please do NOT!  There are two exits to this function.</a:t>
            </a:r>
          </a:p>
        </p:txBody>
      </p:sp>
    </p:spTree>
    <p:extLst>
      <p:ext uri="{BB962C8B-B14F-4D97-AF65-F5344CB8AC3E}">
        <p14:creationId xmlns:p14="http://schemas.microsoft.com/office/powerpoint/2010/main" val="1096955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two returns a bad thing?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common mistake in a function like this is to </a:t>
            </a:r>
            <a:r>
              <a:rPr lang="en-US" b="1" dirty="0" smtClean="0"/>
              <a:t>neglect</a:t>
            </a:r>
            <a:r>
              <a:rPr lang="en-US" dirty="0" smtClean="0"/>
              <a:t> one (or more) of the possible paths through the function, which means that it is possible to execute the function so that None is returned, not True or False!  This is definitely a bug.  </a:t>
            </a:r>
          </a:p>
          <a:p>
            <a:r>
              <a:rPr lang="en-US" dirty="0" smtClean="0"/>
              <a:t>Example:</a:t>
            </a:r>
          </a:p>
          <a:p>
            <a:pPr marL="457200" lvl="1" indent="0">
              <a:buNone/>
            </a:pPr>
            <a:r>
              <a:rPr lang="en-US" dirty="0"/>
              <a:t>	</a:t>
            </a:r>
            <a:r>
              <a:rPr lang="en-US" dirty="0" smtClean="0"/>
              <a:t>def </a:t>
            </a:r>
            <a:r>
              <a:rPr lang="en-US" dirty="0" err="1" smtClean="0"/>
              <a:t>yes_no</a:t>
            </a:r>
            <a:r>
              <a:rPr lang="en-US" dirty="0"/>
              <a:t> </a:t>
            </a:r>
            <a:r>
              <a:rPr lang="en-US" dirty="0" smtClean="0"/>
              <a:t>(</a:t>
            </a:r>
            <a:r>
              <a:rPr lang="en-US" dirty="0" err="1" smtClean="0"/>
              <a:t>ans</a:t>
            </a:r>
            <a:r>
              <a:rPr lang="en-US" dirty="0" smtClean="0"/>
              <a:t>):</a:t>
            </a:r>
          </a:p>
          <a:p>
            <a:pPr marL="457200" lvl="1" indent="0">
              <a:buNone/>
            </a:pPr>
            <a:r>
              <a:rPr lang="en-US" dirty="0"/>
              <a:t>	</a:t>
            </a:r>
            <a:r>
              <a:rPr lang="en-US" dirty="0" smtClean="0"/>
              <a:t>	if </a:t>
            </a:r>
            <a:r>
              <a:rPr lang="en-US" dirty="0" err="1" smtClean="0"/>
              <a:t>ans</a:t>
            </a:r>
            <a:r>
              <a:rPr lang="en-US" dirty="0" smtClean="0"/>
              <a:t> == ‘y’ or </a:t>
            </a:r>
            <a:r>
              <a:rPr lang="en-US" dirty="0" err="1" smtClean="0"/>
              <a:t>ans</a:t>
            </a:r>
            <a:r>
              <a:rPr lang="en-US" dirty="0" smtClean="0"/>
              <a:t> == ‘Y’:</a:t>
            </a:r>
          </a:p>
          <a:p>
            <a:pPr marL="457200" lvl="1" indent="0">
              <a:buNone/>
            </a:pPr>
            <a:r>
              <a:rPr lang="en-US" dirty="0"/>
              <a:t>	</a:t>
            </a:r>
            <a:r>
              <a:rPr lang="en-US" dirty="0" smtClean="0"/>
              <a:t>		return True</a:t>
            </a:r>
          </a:p>
          <a:p>
            <a:pPr marL="457200" lvl="1" indent="0">
              <a:buNone/>
            </a:pPr>
            <a:r>
              <a:rPr lang="en-US" dirty="0"/>
              <a:t>	</a:t>
            </a:r>
            <a:r>
              <a:rPr lang="en-US" dirty="0" smtClean="0"/>
              <a:t>	elif </a:t>
            </a:r>
            <a:r>
              <a:rPr lang="en-US" dirty="0" err="1" smtClean="0"/>
              <a:t>ans</a:t>
            </a:r>
            <a:r>
              <a:rPr lang="en-US" dirty="0" smtClean="0"/>
              <a:t> == ‘N’ or </a:t>
            </a:r>
            <a:r>
              <a:rPr lang="en-US" dirty="0" err="1" smtClean="0"/>
              <a:t>ans</a:t>
            </a:r>
            <a:r>
              <a:rPr lang="en-US" dirty="0" smtClean="0"/>
              <a:t> == ‘n’:</a:t>
            </a:r>
          </a:p>
          <a:p>
            <a:pPr marL="457200" lvl="1" indent="0">
              <a:buNone/>
            </a:pPr>
            <a:r>
              <a:rPr lang="en-US" dirty="0"/>
              <a:t>	</a:t>
            </a:r>
            <a:r>
              <a:rPr lang="en-US" dirty="0" smtClean="0"/>
              <a:t>		return False</a:t>
            </a:r>
          </a:p>
          <a:p>
            <a:r>
              <a:rPr lang="en-US" dirty="0" smtClean="0"/>
              <a:t>What if the parameter had a value that was not </a:t>
            </a:r>
            <a:r>
              <a:rPr lang="en-US" dirty="0" smtClean="0"/>
              <a:t>one of ‘y’, ’Y’,’ n’, ’N’?  </a:t>
            </a:r>
            <a:r>
              <a:rPr lang="en-US" dirty="0" smtClean="0"/>
              <a:t>The function would return None!</a:t>
            </a:r>
          </a:p>
        </p:txBody>
      </p:sp>
    </p:spTree>
    <p:extLst>
      <p:ext uri="{BB962C8B-B14F-4D97-AF65-F5344CB8AC3E}">
        <p14:creationId xmlns:p14="http://schemas.microsoft.com/office/powerpoint/2010/main" val="1936933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fix this?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Just use an extra variable to hold the return value until the function is ready to return, then use that variable</a:t>
            </a:r>
          </a:p>
          <a:p>
            <a:pPr marL="0" indent="0">
              <a:buNone/>
            </a:pPr>
            <a:r>
              <a:rPr lang="en-US" dirty="0" smtClean="0"/>
              <a:t>def </a:t>
            </a:r>
            <a:r>
              <a:rPr lang="en-US" dirty="0" err="1" smtClean="0"/>
              <a:t>yes_no</a:t>
            </a:r>
            <a:r>
              <a:rPr lang="en-US" dirty="0" smtClean="0"/>
              <a:t>(</a:t>
            </a:r>
            <a:r>
              <a:rPr lang="en-US" dirty="0" err="1" smtClean="0"/>
              <a:t>ans</a:t>
            </a:r>
            <a:r>
              <a:rPr lang="en-US" dirty="0" smtClean="0"/>
              <a:t>):</a:t>
            </a:r>
          </a:p>
          <a:p>
            <a:pPr marL="0" indent="0">
              <a:buNone/>
            </a:pPr>
            <a:r>
              <a:rPr lang="en-US" dirty="0"/>
              <a:t>	</a:t>
            </a:r>
            <a:r>
              <a:rPr lang="en-US" dirty="0" smtClean="0"/>
              <a:t>result = False</a:t>
            </a:r>
          </a:p>
          <a:p>
            <a:pPr marL="0" indent="0">
              <a:buNone/>
            </a:pPr>
            <a:r>
              <a:rPr lang="en-US" dirty="0"/>
              <a:t>	</a:t>
            </a:r>
            <a:r>
              <a:rPr lang="en-US" dirty="0" smtClean="0"/>
              <a:t>if </a:t>
            </a:r>
            <a:r>
              <a:rPr lang="en-US" dirty="0" err="1" smtClean="0"/>
              <a:t>ans</a:t>
            </a:r>
            <a:r>
              <a:rPr lang="en-US" dirty="0" smtClean="0"/>
              <a:t> == ‘y’ or </a:t>
            </a:r>
            <a:r>
              <a:rPr lang="en-US" dirty="0" err="1" smtClean="0"/>
              <a:t>ans</a:t>
            </a:r>
            <a:r>
              <a:rPr lang="en-US" dirty="0" smtClean="0"/>
              <a:t> == ‘Y’ :</a:t>
            </a:r>
          </a:p>
          <a:p>
            <a:pPr marL="0" indent="0">
              <a:buNone/>
            </a:pPr>
            <a:r>
              <a:rPr lang="en-US" dirty="0"/>
              <a:t>	</a:t>
            </a:r>
            <a:r>
              <a:rPr lang="en-US" dirty="0" smtClean="0"/>
              <a:t>	result = True</a:t>
            </a:r>
          </a:p>
          <a:p>
            <a:pPr marL="0" indent="0">
              <a:buNone/>
            </a:pPr>
            <a:r>
              <a:rPr lang="en-US" dirty="0"/>
              <a:t>	</a:t>
            </a:r>
            <a:r>
              <a:rPr lang="en-US" dirty="0" smtClean="0"/>
              <a:t>return result</a:t>
            </a:r>
          </a:p>
          <a:p>
            <a:pPr marL="0" indent="0">
              <a:buNone/>
            </a:pPr>
            <a:r>
              <a:rPr lang="en-US" dirty="0" smtClean="0"/>
              <a:t>If result did not get an initial value, the return statement will cause a crash</a:t>
            </a:r>
            <a:r>
              <a:rPr lang="en-US" dirty="0" smtClean="0"/>
              <a:t>, because of “name not defined”, </a:t>
            </a:r>
            <a:r>
              <a:rPr lang="en-US" dirty="0" smtClean="0"/>
              <a:t>which tells you that you have an error right </a:t>
            </a:r>
            <a:r>
              <a:rPr lang="en-US" dirty="0" smtClean="0"/>
              <a:t>there.  </a:t>
            </a:r>
            <a:r>
              <a:rPr lang="en-US" dirty="0" smtClean="0"/>
              <a:t>Of course you can fix it by giving result an initial value of True (or False, depending on your specifications)</a:t>
            </a:r>
            <a:endParaRPr lang="en-US" dirty="0"/>
          </a:p>
        </p:txBody>
      </p:sp>
    </p:spTree>
    <p:extLst>
      <p:ext uri="{BB962C8B-B14F-4D97-AF65-F5344CB8AC3E}">
        <p14:creationId xmlns:p14="http://schemas.microsoft.com/office/powerpoint/2010/main" val="297785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Shortcut</a:t>
            </a:r>
            <a:endParaRPr lang="en-US" dirty="0"/>
          </a:p>
        </p:txBody>
      </p:sp>
      <p:sp>
        <p:nvSpPr>
          <p:cNvPr id="3" name="Content Placeholder 2"/>
          <p:cNvSpPr>
            <a:spLocks noGrp="1"/>
          </p:cNvSpPr>
          <p:nvPr>
            <p:ph idx="1"/>
          </p:nvPr>
        </p:nvSpPr>
        <p:spPr/>
        <p:txBody>
          <a:bodyPr/>
          <a:lstStyle/>
          <a:p>
            <a:r>
              <a:rPr lang="en-US" dirty="0" smtClean="0"/>
              <a:t>The previous function can actually be written in much shorter form</a:t>
            </a:r>
          </a:p>
          <a:p>
            <a:pPr marL="0" indent="0">
              <a:buNone/>
            </a:pPr>
            <a:r>
              <a:rPr lang="en-US" dirty="0"/>
              <a:t>	</a:t>
            </a:r>
            <a:r>
              <a:rPr lang="en-US" dirty="0" smtClean="0"/>
              <a:t>def </a:t>
            </a:r>
            <a:r>
              <a:rPr lang="en-US" dirty="0" err="1" smtClean="0"/>
              <a:t>yes_no</a:t>
            </a:r>
            <a:r>
              <a:rPr lang="en-US" dirty="0" smtClean="0"/>
              <a:t> (</a:t>
            </a:r>
            <a:r>
              <a:rPr lang="en-US" dirty="0" err="1" smtClean="0"/>
              <a:t>ans</a:t>
            </a:r>
            <a:r>
              <a:rPr lang="en-US" dirty="0" smtClean="0"/>
              <a:t>):</a:t>
            </a:r>
          </a:p>
          <a:p>
            <a:pPr marL="0" indent="0">
              <a:buNone/>
            </a:pPr>
            <a:r>
              <a:rPr lang="en-US" dirty="0"/>
              <a:t>	</a:t>
            </a:r>
            <a:r>
              <a:rPr lang="en-US" dirty="0" smtClean="0"/>
              <a:t>	return </a:t>
            </a:r>
            <a:r>
              <a:rPr lang="en-US" dirty="0" err="1" smtClean="0"/>
              <a:t>ans</a:t>
            </a:r>
            <a:r>
              <a:rPr lang="en-US" dirty="0" smtClean="0"/>
              <a:t> == ‘y’ or </a:t>
            </a:r>
            <a:r>
              <a:rPr lang="en-US" dirty="0" err="1" smtClean="0"/>
              <a:t>ans</a:t>
            </a:r>
            <a:r>
              <a:rPr lang="en-US" dirty="0" smtClean="0"/>
              <a:t> ==‘Y’</a:t>
            </a:r>
          </a:p>
          <a:p>
            <a:pPr marL="0" indent="0">
              <a:buNone/>
            </a:pPr>
            <a:endParaRPr lang="en-US" dirty="0"/>
          </a:p>
          <a:p>
            <a:pPr marL="0" indent="0">
              <a:buNone/>
            </a:pPr>
            <a:r>
              <a:rPr lang="en-US" dirty="0" smtClean="0"/>
              <a:t>The expression in the return statement must be evaluated before it can return.  The relational operators and logical operator will combine to give a </a:t>
            </a:r>
            <a:r>
              <a:rPr lang="en-US" dirty="0" err="1" smtClean="0"/>
              <a:t>bool</a:t>
            </a:r>
            <a:r>
              <a:rPr lang="en-US" dirty="0" smtClean="0"/>
              <a:t> value – if the parameter had a ‘y’ in it, you get a True – anything else gives a False.</a:t>
            </a:r>
            <a:endParaRPr lang="en-US" dirty="0"/>
          </a:p>
        </p:txBody>
      </p:sp>
    </p:spTree>
    <p:extLst>
      <p:ext uri="{BB962C8B-B14F-4D97-AF65-F5344CB8AC3E}">
        <p14:creationId xmlns:p14="http://schemas.microsoft.com/office/powerpoint/2010/main" val="72225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Boolean functions – another shortcut</a:t>
            </a:r>
            <a:endParaRPr lang="en-US" dirty="0"/>
          </a:p>
        </p:txBody>
      </p:sp>
      <p:sp>
        <p:nvSpPr>
          <p:cNvPr id="3" name="Content Placeholder 2"/>
          <p:cNvSpPr>
            <a:spLocks noGrp="1"/>
          </p:cNvSpPr>
          <p:nvPr>
            <p:ph idx="1"/>
          </p:nvPr>
        </p:nvSpPr>
        <p:spPr/>
        <p:txBody>
          <a:bodyPr/>
          <a:lstStyle/>
          <a:p>
            <a:r>
              <a:rPr lang="en-US" dirty="0" smtClean="0"/>
              <a:t>When you call a Boolean function, you call it as part of another statement (since it returns a value).</a:t>
            </a:r>
          </a:p>
          <a:p>
            <a:r>
              <a:rPr lang="en-US" dirty="0" smtClean="0"/>
              <a:t>The value it returns is a Boolean value, True or False.</a:t>
            </a:r>
          </a:p>
          <a:p>
            <a:r>
              <a:rPr lang="en-US" dirty="0" smtClean="0"/>
              <a:t>If you are calling the function as part of an if statement, for example, you can call it this way:</a:t>
            </a:r>
          </a:p>
          <a:p>
            <a:pPr marL="457200" lvl="1" indent="0">
              <a:buNone/>
            </a:pPr>
            <a:r>
              <a:rPr lang="en-US" dirty="0"/>
              <a:t>	</a:t>
            </a:r>
            <a:r>
              <a:rPr lang="en-US" dirty="0" smtClean="0"/>
              <a:t>	if </a:t>
            </a:r>
            <a:r>
              <a:rPr lang="en-US" dirty="0" err="1" smtClean="0"/>
              <a:t>is_error</a:t>
            </a:r>
            <a:r>
              <a:rPr lang="en-US" dirty="0" smtClean="0"/>
              <a:t>(p1):</a:t>
            </a:r>
          </a:p>
          <a:p>
            <a:pPr marL="457200" lvl="1" indent="0">
              <a:buNone/>
            </a:pPr>
            <a:r>
              <a:rPr lang="en-US" dirty="0"/>
              <a:t>	</a:t>
            </a:r>
            <a:r>
              <a:rPr lang="en-US" dirty="0" smtClean="0"/>
              <a:t>		print(“something error”)</a:t>
            </a:r>
          </a:p>
          <a:p>
            <a:pPr marL="457200" lvl="1" indent="0">
              <a:buNone/>
            </a:pPr>
            <a:r>
              <a:rPr lang="en-US" dirty="0" smtClean="0"/>
              <a:t>This is the same shortcut described in a previous video.  </a:t>
            </a:r>
            <a:r>
              <a:rPr lang="en-US" dirty="0" err="1" smtClean="0"/>
              <a:t>is_error</a:t>
            </a:r>
            <a:r>
              <a:rPr lang="en-US" dirty="0" smtClean="0"/>
              <a:t>(p1) is replaced by a Boolean value when it returns, so you do not have to compare it to something else, like “== True”.</a:t>
            </a:r>
            <a:endParaRPr lang="en-US" dirty="0"/>
          </a:p>
        </p:txBody>
      </p:sp>
    </p:spTree>
    <p:extLst>
      <p:ext uri="{BB962C8B-B14F-4D97-AF65-F5344CB8AC3E}">
        <p14:creationId xmlns:p14="http://schemas.microsoft.com/office/powerpoint/2010/main" val="37742518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329</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Decisions in Python</vt:lpstr>
      <vt:lpstr>A Boolean function</vt:lpstr>
      <vt:lpstr>Use ONE Return statement</vt:lpstr>
      <vt:lpstr>Why are two returns a bad thing?</vt:lpstr>
      <vt:lpstr>How to fix this?</vt:lpstr>
      <vt:lpstr>A Shortcut</vt:lpstr>
      <vt:lpstr>Calling Boolean functions – another shortcut</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Decisions in Python</dc:title>
  <dc:creator>Debby</dc:creator>
  <cp:lastModifiedBy>Debby</cp:lastModifiedBy>
  <cp:revision>8</cp:revision>
  <dcterms:created xsi:type="dcterms:W3CDTF">2014-06-30T17:38:17Z</dcterms:created>
  <dcterms:modified xsi:type="dcterms:W3CDTF">2014-07-01T17:05:21Z</dcterms:modified>
</cp:coreProperties>
</file>